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8" d="100"/>
          <a:sy n="78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97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29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67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493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885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380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72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370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39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569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243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8FEAB96-9E4F-43D8-ABA1-01DEFE23A156}" type="datetimeFigureOut">
              <a:rPr lang="id-ID" smtClean="0"/>
              <a:t>11/10/2017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D8E3C39-E995-4EBF-BF29-6A22091075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0607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i.com/media/image/285/bali-kuta-beach-sunset-atmosphere.jpg" TargetMode="External"/><Relationship Id="rId2" Type="http://schemas.openxmlformats.org/officeDocument/2006/relationships/hyperlink" Target="http://static.asiawebdirect.com/m/bangkok/portals/bali-indonesia-com/homepage/kuta-beach/attractions/allParagraphs/BucketComponent/ListingContainer/01/image/kuta-beachsurf-board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2.bp.blogspot.com/-CRgdGl9uEi0/UwWd8UkSvyI/AAAAAAAABQE/Meq6SkweRsg/s1600/GOA+LALAY.jpg" TargetMode="External"/><Relationship Id="rId5" Type="http://schemas.openxmlformats.org/officeDocument/2006/relationships/hyperlink" Target="http://www.klikhotel.com/blog/wp-content/uploads/2014/08/goa-lalay.jpg" TargetMode="External"/><Relationship Id="rId4" Type="http://schemas.openxmlformats.org/officeDocument/2006/relationships/hyperlink" Target="https://harjo.files.wordpress.com/2011/02/sawarna_img_3946a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C5A25A3-8748-4178-BE5D-8DF0DA401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 3 Tourism Places in Indonesia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EFFC1C87-B4DA-4CCD-9874-F51368040E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JOELwindows7 (Joel Robert </a:t>
            </a:r>
            <a:r>
              <a:rPr lang="en-US" dirty="0" err="1"/>
              <a:t>Justiawan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929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0A9E77-F0A9-4BDB-8281-53921270EB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Gambar 7" descr="Sebuah gambar berisi luar ruangan, langit, bangunan, orang&#10;&#10;Deskripsi dihasilkan dengan keyakinan sangat tinggi">
            <a:extLst>
              <a:ext uri="{FF2B5EF4-FFF2-40B4-BE49-F238E27FC236}">
                <a16:creationId xmlns:a16="http://schemas.microsoft.com/office/drawing/2014/main" id="{32DBD3CC-6057-4231-BE28-BABF464989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r="22936" b="1"/>
          <a:stretch/>
        </p:blipFill>
        <p:spPr>
          <a:xfrm>
            <a:off x="510764" y="2204720"/>
            <a:ext cx="2708031" cy="3586480"/>
          </a:xfrm>
          <a:prstGeom prst="rect">
            <a:avLst/>
          </a:prstGeom>
        </p:spPr>
      </p:pic>
      <p:pic>
        <p:nvPicPr>
          <p:cNvPr id="6" name="Tampungan Gambar 5" descr="Sebuah gambar berisi rumput, pohon, luar ruangan, langit&#10;&#10;Deskripsi dihasilkan dengan keyakinan sangat tinggi">
            <a:extLst>
              <a:ext uri="{FF2B5EF4-FFF2-40B4-BE49-F238E27FC236}">
                <a16:creationId xmlns:a16="http://schemas.microsoft.com/office/drawing/2014/main" id="{F4DCDD0F-CD5B-438A-ADCC-DEDD6B5686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r="39538" b="1"/>
          <a:stretch/>
        </p:blipFill>
        <p:spPr>
          <a:xfrm>
            <a:off x="3386928" y="2204720"/>
            <a:ext cx="2708031" cy="358648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6861AF2E-D570-48FE-919F-A376FCE2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</a:t>
            </a:r>
            <a:r>
              <a:rPr lang="en-US"/>
              <a:t>. Gedung Songo </a:t>
            </a:r>
            <a:r>
              <a:rPr lang="en-US" dirty="0"/>
              <a:t>(Nine temples)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D0FE640F-8FD9-4880-A80D-9D68C3E01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1280" y="2204720"/>
            <a:ext cx="5173911" cy="421813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Located in Semarang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On</a:t>
            </a:r>
            <a:r>
              <a:rPr lang="id-ID" dirty="0"/>
              <a:t> a</a:t>
            </a:r>
            <a:r>
              <a:rPr lang="en-US" dirty="0"/>
              <a:t> high land</a:t>
            </a:r>
            <a:r>
              <a:rPr lang="id-ID" dirty="0"/>
              <a:t>, </a:t>
            </a:r>
            <a:r>
              <a:rPr lang="en-US" dirty="0"/>
              <a:t>exactly a mount</a:t>
            </a:r>
            <a:r>
              <a:rPr lang="id-ID" dirty="0"/>
              <a:t>ain</a:t>
            </a:r>
            <a:endParaRPr lang="en-US" dirty="0"/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Fresh and cool air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Many plants especially trees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Each temples are separated</a:t>
            </a:r>
            <a:r>
              <a:rPr lang="id-ID" dirty="0"/>
              <a:t> </a:t>
            </a:r>
            <a:r>
              <a:rPr lang="en-US" dirty="0"/>
              <a:t>and</a:t>
            </a:r>
            <a:r>
              <a:rPr lang="id-ID" dirty="0"/>
              <a:t> </a:t>
            </a:r>
            <a:r>
              <a:rPr lang="en-US" dirty="0"/>
              <a:t>meters</a:t>
            </a:r>
            <a:r>
              <a:rPr lang="id-ID" dirty="0"/>
              <a:t> </a:t>
            </a:r>
            <a:r>
              <a:rPr lang="en-US" dirty="0"/>
              <a:t>away from first to ninth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Requires sufficient physical conditions to encounter all 9 temples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0A9E77-F0A9-4BDB-8281-53921270EB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Tampungan Gambar 15" descr="Sebuah gambar berisi langit, luar ruangan, pantai, orang-orang&#10;&#10;Deskripsi dihasilkan dengan keyakinan sangat tinggi">
            <a:extLst>
              <a:ext uri="{FF2B5EF4-FFF2-40B4-BE49-F238E27FC236}">
                <a16:creationId xmlns:a16="http://schemas.microsoft.com/office/drawing/2014/main" id="{192113C3-6EDF-435D-A6ED-A58705D4D5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9" r="4" b="4"/>
          <a:stretch/>
        </p:blipFill>
        <p:spPr>
          <a:xfrm>
            <a:off x="7847215" y="4339166"/>
            <a:ext cx="4342220" cy="2518835"/>
          </a:xfrm>
          <a:prstGeom prst="rect">
            <a:avLst/>
          </a:prstGeom>
        </p:spPr>
      </p:pic>
      <p:pic>
        <p:nvPicPr>
          <p:cNvPr id="20" name="Gambar 19" descr="Sebuah gambar berisi pohon, luar ruangan, pantai, langit&#10;&#10;Deskripsi dihasilkan dengan keyakinan sangat tinggi">
            <a:extLst>
              <a:ext uri="{FF2B5EF4-FFF2-40B4-BE49-F238E27FC236}">
                <a16:creationId xmlns:a16="http://schemas.microsoft.com/office/drawing/2014/main" id="{D0496BD1-C005-4273-BDA2-46A120773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7" r="4" b="5488"/>
          <a:stretch/>
        </p:blipFill>
        <p:spPr>
          <a:xfrm>
            <a:off x="7847215" y="1820334"/>
            <a:ext cx="4342220" cy="2546229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91CF84B5-B5A0-44AF-AAD7-97D4180B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2. Kuta Beach, Bali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C98F9EF-4622-40C9-ACC3-3648A124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2920" y="2011680"/>
            <a:ext cx="6263640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With white sands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Moderate waves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Long beach line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Clean, hygienist, to ensure best experiences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37512E-4B24-4BB8-A916-209EB41C08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1E16AD-E3C4-41F3-806F-3E6DE80B05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69257C-5DDC-4E63-9D89-8D6C960DF0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Tampungan Gambar 5" descr="Sebuah gambar berisi gua, alam, luar ruangan&#10;&#10;Deskripsi dihasilkan dengan keyakinan sangat tinggi">
            <a:extLst>
              <a:ext uri="{FF2B5EF4-FFF2-40B4-BE49-F238E27FC236}">
                <a16:creationId xmlns:a16="http://schemas.microsoft.com/office/drawing/2014/main" id="{4E604204-7648-4E10-9FE0-168A5628A3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8" r="3" b="3"/>
          <a:stretch/>
        </p:blipFill>
        <p:spPr>
          <a:xfrm>
            <a:off x="-4413" y="3633857"/>
            <a:ext cx="5958646" cy="3224143"/>
          </a:xfrm>
          <a:prstGeom prst="rect">
            <a:avLst/>
          </a:prstGeom>
        </p:spPr>
      </p:pic>
      <p:pic>
        <p:nvPicPr>
          <p:cNvPr id="10" name="Gambar 9" descr="Sebuah gambar berisi gua, alam, luar ruangan, batu&#10;&#10;Deskripsi dihasilkan dengan keyakinan sangat tinggi">
            <a:extLst>
              <a:ext uri="{FF2B5EF4-FFF2-40B4-BE49-F238E27FC236}">
                <a16:creationId xmlns:a16="http://schemas.microsoft.com/office/drawing/2014/main" id="{72528C63-3974-4CE9-9499-B68A7BE2D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29780" b="-3"/>
          <a:stretch/>
        </p:blipFill>
        <p:spPr>
          <a:xfrm>
            <a:off x="-4413" y="10"/>
            <a:ext cx="2878526" cy="3472980"/>
          </a:xfrm>
          <a:prstGeom prst="rect">
            <a:avLst/>
          </a:prstGeom>
        </p:spPr>
      </p:pic>
      <p:pic>
        <p:nvPicPr>
          <p:cNvPr id="8" name="Gambar 7" descr="Sebuah gambar berisi alam, luar ruangan, gua, batu&#10;&#10;Deskripsi dihasilkan dengan keyakinan sangat tinggi">
            <a:extLst>
              <a:ext uri="{FF2B5EF4-FFF2-40B4-BE49-F238E27FC236}">
                <a16:creationId xmlns:a16="http://schemas.microsoft.com/office/drawing/2014/main" id="{B2AEC0A1-639F-41C7-8291-24B35E1FD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43504" b="-3"/>
          <a:stretch/>
        </p:blipFill>
        <p:spPr>
          <a:xfrm>
            <a:off x="3039393" y="10"/>
            <a:ext cx="2919539" cy="347298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50AF634A-6C73-427C-ABD9-5E330059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843" y="284176"/>
            <a:ext cx="4936097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3. Lala</a:t>
            </a:r>
            <a:r>
              <a:rPr lang="id-ID" dirty="0"/>
              <a:t>Y</a:t>
            </a:r>
            <a:r>
              <a:rPr lang="en-US" dirty="0"/>
              <a:t> cave, Sawarna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2597468-3623-401E-9C16-067FFC06E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8843" y="2011680"/>
            <a:ext cx="4936098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2000" dirty="0"/>
              <a:t>Aesthetic and various shaped stalagmites and stalactites along each caves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2000" dirty="0"/>
              <a:t>Requires sufficient courage, due to low light, some knee heighted  flood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2000" dirty="0"/>
              <a:t>Still a pure cave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2000" dirty="0"/>
              <a:t>Bats lives there</a:t>
            </a:r>
          </a:p>
        </p:txBody>
      </p:sp>
    </p:spTree>
    <p:extLst>
      <p:ext uri="{BB962C8B-B14F-4D97-AF65-F5344CB8AC3E}">
        <p14:creationId xmlns:p14="http://schemas.microsoft.com/office/powerpoint/2010/main" val="123740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77AF984-60E8-4DFA-815B-B652DF06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D56ED45-ECB5-4571-B8BA-A9206AC20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to name few. Thank you</a:t>
            </a:r>
          </a:p>
        </p:txBody>
      </p:sp>
    </p:spTree>
    <p:extLst>
      <p:ext uri="{BB962C8B-B14F-4D97-AF65-F5344CB8AC3E}">
        <p14:creationId xmlns:p14="http://schemas.microsoft.com/office/powerpoint/2010/main" val="146653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4703D67-6F34-4D9A-ADDA-4A2ED3CD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id-ID" dirty="0"/>
              <a:t> </a:t>
            </a:r>
            <a:r>
              <a:rPr lang="en-US" dirty="0"/>
              <a:t>Source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2A4F671-4F85-4158-BB96-6BC357847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Gedung </a:t>
            </a:r>
            <a:r>
              <a:rPr lang="id-ID" dirty="0" err="1"/>
              <a:t>Songo</a:t>
            </a:r>
            <a:r>
              <a:rPr lang="id-ID" dirty="0"/>
              <a:t> (</a:t>
            </a:r>
            <a:r>
              <a:rPr lang="en-US" dirty="0"/>
              <a:t>The </a:t>
            </a:r>
            <a:r>
              <a:rPr lang="id-ID" dirty="0"/>
              <a:t>N</a:t>
            </a:r>
            <a:r>
              <a:rPr lang="en-US" dirty="0" err="1"/>
              <a:t>ine</a:t>
            </a:r>
            <a:r>
              <a:rPr lang="en-US" dirty="0"/>
              <a:t> </a:t>
            </a:r>
            <a:r>
              <a:rPr lang="id-ID" dirty="0"/>
              <a:t>T</a:t>
            </a:r>
            <a:r>
              <a:rPr lang="en-US" dirty="0" err="1"/>
              <a:t>emples</a:t>
            </a:r>
            <a:r>
              <a:rPr lang="id-ID" dirty="0"/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Personal documentation</a:t>
            </a:r>
          </a:p>
          <a:p>
            <a:r>
              <a:rPr lang="en-US" dirty="0"/>
              <a:t>The Kuta Beach:</a:t>
            </a:r>
          </a:p>
          <a:p>
            <a:pPr lvl="1"/>
            <a:r>
              <a:rPr lang="en-US" dirty="0">
                <a:hlinkClick r:id="rId2"/>
              </a:rPr>
              <a:t>http://static.asiawebdirect.com/m/bangkok/portals/bali-indonesia-com/homepage/kuta-beach/attractions/allParagraphs/BucketComponent/ListingContainer/01/image/kuta-beachsurf-board.jpg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https://www.bali.com/media/image/285/bali-kuta-beach-sunset-atmosphere.jpg</a:t>
            </a:r>
            <a:endParaRPr lang="en-US" dirty="0"/>
          </a:p>
          <a:p>
            <a:r>
              <a:rPr lang="en-US" dirty="0" err="1"/>
              <a:t>Sawarna’s</a:t>
            </a:r>
            <a:r>
              <a:rPr lang="en-US" dirty="0"/>
              <a:t> </a:t>
            </a:r>
            <a:r>
              <a:rPr lang="en-US" dirty="0" err="1"/>
              <a:t>Lalay</a:t>
            </a:r>
            <a:r>
              <a:rPr lang="en-US" dirty="0"/>
              <a:t> cave:</a:t>
            </a:r>
          </a:p>
          <a:p>
            <a:pPr lvl="1"/>
            <a:r>
              <a:rPr lang="en-US" dirty="0">
                <a:hlinkClick r:id="rId4"/>
              </a:rPr>
              <a:t>https://harjo.files.wordpress.com/2011/02/sawarna_img_3946a.jpg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http://www.klikhotel.com/blog/wp-content/uploads/2014/08/goa-lalay.jpg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http://2.bp.blogspot.com/-CRgdGl9uEi0/UwWd8UkSvyI/AAAAAAAABQE/Meq6SkweRsg/s1600/GOA+LALAY.jpg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654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rpita">
  <a:themeElements>
    <a:clrScheme name="Berpita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erpita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erpi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TM03090430[[fn=Bersalur]]</Template>
  <TotalTime>224</TotalTime>
  <Words>267</Words>
  <Application>Microsoft Office PowerPoint</Application>
  <PresentationFormat>Layar Lebar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2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</vt:i4>
      </vt:variant>
    </vt:vector>
  </HeadingPairs>
  <TitlesOfParts>
    <vt:vector size="9" baseType="lpstr">
      <vt:lpstr>Corbel</vt:lpstr>
      <vt:lpstr>Wingdings</vt:lpstr>
      <vt:lpstr>Berpita</vt:lpstr>
      <vt:lpstr>Top 3 Tourism Places in Indonesia</vt:lpstr>
      <vt:lpstr>1. Gedung Songo (Nine temples)</vt:lpstr>
      <vt:lpstr>2. Kuta Beach, Bali</vt:lpstr>
      <vt:lpstr>3. LalaY cave, Sawarna</vt:lpstr>
      <vt:lpstr>End</vt:lpstr>
      <vt:lpstr>Image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3 Tourism Places in Indonesia</dc:title>
  <dc:creator>JOEL ROBERT JUSTIAWAN</dc:creator>
  <cp:lastModifiedBy>JOEL ROBERT JUSTIAWAN</cp:lastModifiedBy>
  <cp:revision>11</cp:revision>
  <dcterms:created xsi:type="dcterms:W3CDTF">2017-10-11T11:16:02Z</dcterms:created>
  <dcterms:modified xsi:type="dcterms:W3CDTF">2017-10-11T16:00:45Z</dcterms:modified>
</cp:coreProperties>
</file>